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F7C"/>
    <a:srgbClr val="FCEA10"/>
    <a:srgbClr val="9344B2"/>
    <a:srgbClr val="FFFFCC"/>
    <a:srgbClr val="E6E6DE"/>
    <a:srgbClr val="D1D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22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5D76-4C12-4FA1-ACF0-8D2CEE366E4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2ACA-DF3E-46C3-9195-FCD5D56B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eaddisonhutchisonfoundation@gmail.com" TargetMode="External"/><Relationship Id="rId5" Type="http://schemas.openxmlformats.org/officeDocument/2006/relationships/hyperlink" Target="https://app.eventcaddy.com/events/first-annual-addison-hutchison-foundation-golf-tournamen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larkingolfclub.com/wp-content/uploads/sites/7574/2019/06/Box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6156"/>
          <a:stretch/>
        </p:blipFill>
        <p:spPr bwMode="auto">
          <a:xfrm>
            <a:off x="0" y="0"/>
            <a:ext cx="12181114" cy="143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1672" y="1599762"/>
            <a:ext cx="9817768" cy="1163000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larkingolfclub.com/wp-content/uploads/sites/7574/2019/06/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21" y="1870489"/>
            <a:ext cx="1990557" cy="10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85" y="1870489"/>
            <a:ext cx="1290727" cy="1181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9321" y="3277255"/>
            <a:ext cx="9159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The Addison Hutchison Foundation</a:t>
            </a:r>
          </a:p>
          <a:p>
            <a:pPr lvl="0" algn="ctr"/>
            <a:r>
              <a:rPr lang="en-US" sz="5400" b="1" dirty="0" smtClean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sz="5400" b="1" baseline="30000" dirty="0" smtClean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US" sz="5400" b="1" dirty="0" smtClean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Annual </a:t>
            </a:r>
            <a:r>
              <a:rPr lang="en-US" sz="5400" b="1" dirty="0" smtClean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Golf Tournamen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</a:t>
            </a:r>
          </a:p>
          <a:p>
            <a:pPr lvl="0" algn="ctr"/>
            <a:r>
              <a:rPr lang="en-US" sz="3200" b="1" i="1" dirty="0" smtClean="0">
                <a:latin typeface="+mj-lt"/>
                <a:cs typeface="Arial" panose="020B0604020202020204" pitchFamily="34" charset="0"/>
              </a:rPr>
              <a:t>at Larkin </a:t>
            </a:r>
            <a:r>
              <a:rPr lang="en-US" sz="3200" b="1" i="1" dirty="0">
                <a:latin typeface="+mj-lt"/>
                <a:cs typeface="Arial" panose="020B0604020202020204" pitchFamily="34" charset="0"/>
              </a:rPr>
              <a:t>Golf Club</a:t>
            </a:r>
          </a:p>
          <a:p>
            <a:pPr lvl="0" algn="ctr"/>
            <a:r>
              <a:rPr lang="en-US" sz="3200" b="1" i="1" dirty="0">
                <a:latin typeface="+mj-lt"/>
                <a:cs typeface="Arial" panose="020B0604020202020204" pitchFamily="34" charset="0"/>
              </a:rPr>
              <a:t>Saturday, May 1st • 1pm Shotgun </a:t>
            </a:r>
            <a:r>
              <a:rPr lang="en-US" sz="3200" b="1" i="1" dirty="0" smtClean="0">
                <a:latin typeface="+mj-lt"/>
                <a:cs typeface="Arial" panose="020B0604020202020204" pitchFamily="34" charset="0"/>
              </a:rPr>
              <a:t>Start</a:t>
            </a:r>
            <a:endParaRPr lang="en-US" sz="4800" b="1" i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43915" y="6085722"/>
            <a:ext cx="6293283" cy="0"/>
          </a:xfrm>
          <a:prstGeom prst="line">
            <a:avLst/>
          </a:prstGeom>
          <a:ln>
            <a:solidFill>
              <a:srgbClr val="7D3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19321" y="6359169"/>
            <a:ext cx="9159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Support </a:t>
            </a:r>
            <a:r>
              <a:rPr lang="en-US" sz="3200" b="1" dirty="0" smtClean="0">
                <a:solidFill>
                  <a:srgbClr val="7D3F7C"/>
                </a:solidFill>
              </a:rPr>
              <a:t>The Addison Hutchison Foundation </a:t>
            </a:r>
            <a:r>
              <a:rPr lang="en-US" sz="3200" dirty="0" smtClean="0"/>
              <a:t>while promoting your company through our numerous tournament sponsorship options.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8933" y="8306241"/>
            <a:ext cx="91595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D3F7C"/>
                </a:solidFill>
              </a:rPr>
              <a:t>CONTACT US ABOUT AVAILABLE SPONSORSHIP OPPORTUNTIES </a:t>
            </a:r>
          </a:p>
          <a:p>
            <a:pPr algn="ctr"/>
            <a:r>
              <a:rPr lang="en-US" sz="2400" b="1" dirty="0" smtClean="0">
                <a:solidFill>
                  <a:srgbClr val="7D3F7C"/>
                </a:solidFill>
              </a:rPr>
              <a:t>&amp; RESERVE </a:t>
            </a:r>
            <a:r>
              <a:rPr lang="en-US" sz="2400" b="1" dirty="0">
                <a:solidFill>
                  <a:srgbClr val="7D3F7C"/>
                </a:solidFill>
              </a:rPr>
              <a:t>YOUR GOLF HOLE TODAY</a:t>
            </a:r>
            <a:r>
              <a:rPr lang="en-US" sz="2400" b="1" dirty="0" smtClean="0">
                <a:solidFill>
                  <a:srgbClr val="7D3F7C"/>
                </a:solidFill>
              </a:rPr>
              <a:t>!</a:t>
            </a:r>
          </a:p>
          <a:p>
            <a:pPr algn="ctr"/>
            <a:endParaRPr lang="en-US" sz="2000" b="1" dirty="0">
              <a:solidFill>
                <a:srgbClr val="7D3F7C"/>
              </a:solidFill>
            </a:endParaRPr>
          </a:p>
          <a:p>
            <a:pPr algn="ctr"/>
            <a:r>
              <a:rPr lang="en-US" sz="2000" b="1" dirty="0"/>
              <a:t>R</a:t>
            </a:r>
            <a:r>
              <a:rPr lang="en-US" sz="2000" b="1" dirty="0" smtClean="0"/>
              <a:t>egister </a:t>
            </a:r>
            <a:r>
              <a:rPr lang="en-US" sz="2000" b="1" dirty="0"/>
              <a:t>online at: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app.eventcaddy.com/events/first-annual-addison-hutchison-foundation-golf-tournament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Or fill </a:t>
            </a:r>
            <a:r>
              <a:rPr lang="en-US" sz="2000" dirty="0"/>
              <a:t>out and return the form below to:</a:t>
            </a:r>
          </a:p>
          <a:p>
            <a:pPr algn="ctr"/>
            <a:r>
              <a:rPr lang="en-US" b="1" dirty="0"/>
              <a:t>The Addison Hutchison Foundation</a:t>
            </a:r>
          </a:p>
          <a:p>
            <a:pPr algn="ctr"/>
            <a:r>
              <a:rPr lang="en-US" b="1" dirty="0"/>
              <a:t>112A Argus Ln Number 146</a:t>
            </a:r>
          </a:p>
          <a:p>
            <a:pPr algn="ctr"/>
            <a:r>
              <a:rPr lang="en-US" b="1" dirty="0"/>
              <a:t>Mooresville, NC 28117</a:t>
            </a:r>
          </a:p>
          <a:p>
            <a:pPr algn="ctr"/>
            <a:r>
              <a:rPr lang="en-US" dirty="0"/>
              <a:t>Email the form: </a:t>
            </a:r>
            <a:r>
              <a:rPr lang="en-US" dirty="0">
                <a:hlinkClick r:id="rId6"/>
              </a:rPr>
              <a:t>theaddisonhutchisonfoundation@gmail.com</a:t>
            </a:r>
            <a:endParaRPr lang="en-US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The Addison Hutchison Foundation is a 501(c)3 Non Profit </a:t>
            </a:r>
            <a:r>
              <a:rPr lang="en-US" sz="1400" dirty="0" smtClean="0"/>
              <a:t>Organization</a:t>
            </a:r>
          </a:p>
          <a:p>
            <a:pPr algn="ctr"/>
            <a:r>
              <a:rPr lang="en-US" sz="1400" dirty="0" smtClean="0"/>
              <a:t>For </a:t>
            </a:r>
            <a:r>
              <a:rPr lang="en-US" sz="1400" dirty="0"/>
              <a:t>more information visit www.theaddisonhutchisonfoundation.org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3558434"/>
            <a:ext cx="12192000" cy="2718772"/>
          </a:xfrm>
          <a:prstGeom prst="rect">
            <a:avLst/>
          </a:prstGeom>
          <a:solidFill>
            <a:srgbClr val="7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44" y="13558434"/>
            <a:ext cx="11852117" cy="2402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8933" y="8202276"/>
            <a:ext cx="9149953" cy="4535948"/>
          </a:xfrm>
          <a:prstGeom prst="rect">
            <a:avLst/>
          </a:prstGeom>
          <a:noFill/>
          <a:ln w="38100">
            <a:solidFill>
              <a:srgbClr val="7D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www.larkingolfclub.com/wp-content/uploads/sites/7574/2019/06/Box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22081"/>
          <a:stretch/>
        </p:blipFill>
        <p:spPr bwMode="auto">
          <a:xfrm>
            <a:off x="0" y="0"/>
            <a:ext cx="12181115" cy="143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1673" y="1647188"/>
            <a:ext cx="9817768" cy="1086049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3558434"/>
            <a:ext cx="12192000" cy="2718772"/>
          </a:xfrm>
          <a:prstGeom prst="rect">
            <a:avLst/>
          </a:prstGeom>
          <a:solidFill>
            <a:srgbClr val="7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larkingolfclub.com/wp-content/uploads/sites/7574/2019/06/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21" y="1870489"/>
            <a:ext cx="1990557" cy="10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85" y="1870489"/>
            <a:ext cx="1290727" cy="1181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9321" y="3261030"/>
            <a:ext cx="9159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D3F7C"/>
                </a:solidFill>
                <a:latin typeface="+mj-lt"/>
                <a:cs typeface="Arial" panose="020B0604020202020204" pitchFamily="34" charset="0"/>
              </a:rPr>
              <a:t>Sponsorship Levels</a:t>
            </a:r>
            <a:endParaRPr lang="en-US" sz="5400" b="1" dirty="0">
              <a:solidFill>
                <a:srgbClr val="7D3F7C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43915" y="4265349"/>
            <a:ext cx="6293283" cy="0"/>
          </a:xfrm>
          <a:prstGeom prst="line">
            <a:avLst/>
          </a:prstGeom>
          <a:ln>
            <a:solidFill>
              <a:srgbClr val="7D3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19321" y="4610891"/>
            <a:ext cx="915956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Hole Sponsor - </a:t>
            </a:r>
            <a:r>
              <a:rPr lang="en-US" sz="2000" dirty="0" smtClean="0"/>
              <a:t>$200</a:t>
            </a:r>
          </a:p>
          <a:p>
            <a:pPr algn="ctr"/>
            <a:r>
              <a:rPr lang="en-US" sz="2000" dirty="0" smtClean="0"/>
              <a:t>One (1) golf hole sign (*Option to sponsor 1 of 2 Closest to the Pin Prizes)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Beverage Cart Sponsor - </a:t>
            </a:r>
            <a:r>
              <a:rPr lang="en-US" sz="2000" dirty="0" smtClean="0"/>
              <a:t>$350 </a:t>
            </a:r>
            <a:r>
              <a:rPr lang="en-US" sz="2000" b="1" dirty="0" smtClean="0">
                <a:solidFill>
                  <a:srgbClr val="FF0000"/>
                </a:solidFill>
              </a:rPr>
              <a:t>SOLD</a:t>
            </a:r>
          </a:p>
          <a:p>
            <a:pPr algn="ctr"/>
            <a:r>
              <a:rPr lang="en-US" sz="2000" dirty="0" smtClean="0"/>
              <a:t>Limited to 1 sponsor, recognition on most popular cart on the course, company representative to drive cart and interact with players, company logo included on all marketing materials social media and website                        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Bronze Sponsor- </a:t>
            </a:r>
            <a:r>
              <a:rPr lang="en-US" sz="2000" dirty="0" smtClean="0"/>
              <a:t>$</a:t>
            </a:r>
            <a:r>
              <a:rPr lang="en-US" sz="2000" dirty="0"/>
              <a:t>5</a:t>
            </a:r>
            <a:r>
              <a:rPr lang="en-US" sz="2000" dirty="0" smtClean="0"/>
              <a:t>00 (7 available)</a:t>
            </a:r>
          </a:p>
          <a:p>
            <a:pPr algn="ctr"/>
            <a:r>
              <a:rPr lang="en-US" sz="2000" dirty="0" smtClean="0"/>
              <a:t>1 player tournament entry, company logo on all marketing materials, social media and website, recognition as a Bronze Level Sponsor                                               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Silver Sponsor-</a:t>
            </a:r>
            <a:r>
              <a:rPr lang="en-US" sz="2000" dirty="0" smtClean="0"/>
              <a:t>$1,000 (2 available)</a:t>
            </a:r>
          </a:p>
          <a:p>
            <a:pPr algn="ctr"/>
            <a:r>
              <a:rPr lang="en-US" sz="2000" dirty="0" smtClean="0"/>
              <a:t>2 player tournament entry, company logo on all marketing materials, social media and website, recognition as a Silver Level Sponsor 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Gold Sponsor- </a:t>
            </a:r>
            <a:r>
              <a:rPr lang="en-US" sz="2000" dirty="0" smtClean="0"/>
              <a:t>$1,500 (3 available)</a:t>
            </a:r>
          </a:p>
          <a:p>
            <a:pPr algn="ctr"/>
            <a:r>
              <a:rPr lang="en-US" sz="2000" dirty="0" smtClean="0"/>
              <a:t>Team (4 players) tournament entry, company logo on all marketing materials, social media and website, recognition as a Gold Level Sponsor.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Title Sponsor - </a:t>
            </a:r>
            <a:r>
              <a:rPr lang="en-US" sz="2000" dirty="0" smtClean="0"/>
              <a:t>$3,000 (EXCUSIVE) </a:t>
            </a:r>
            <a:r>
              <a:rPr lang="en-US" sz="2000" b="1" dirty="0" smtClean="0">
                <a:solidFill>
                  <a:srgbClr val="FF0000"/>
                </a:solidFill>
              </a:rPr>
              <a:t>SOLD</a:t>
            </a:r>
          </a:p>
          <a:p>
            <a:pPr algn="ctr"/>
            <a:r>
              <a:rPr lang="en-US" sz="2000" dirty="0" smtClean="0"/>
              <a:t>Team (4 players) tournament entry, exclusive naming rights of tournament, banner at the check in table, primary placement on all marketing materials, company representative invited to address players, limited to 1 sponsorship at this level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4" y="13558434"/>
            <a:ext cx="11852117" cy="24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317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Watkins, Hannah</dc:creator>
  <cp:lastModifiedBy>Hutchison, Shelley</cp:lastModifiedBy>
  <cp:revision>64</cp:revision>
  <dcterms:created xsi:type="dcterms:W3CDTF">2019-11-20T13:07:14Z</dcterms:created>
  <dcterms:modified xsi:type="dcterms:W3CDTF">2021-03-01T19:06:12Z</dcterms:modified>
</cp:coreProperties>
</file>