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3F7C"/>
    <a:srgbClr val="FCEA10"/>
    <a:srgbClr val="9344B2"/>
    <a:srgbClr val="FFFFCC"/>
    <a:srgbClr val="E6E6DE"/>
    <a:srgbClr val="D1D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098" y="-28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4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2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4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9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5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6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3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1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5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25D76-4C12-4FA1-ACF0-8D2CEE366E43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72ACA-DF3E-46C3-9195-FCD5D56B7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3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p.eventcaddy.com/events/first-annual-addison-hutchison-foundation-golf-tournament" TargetMode="External"/><Relationship Id="rId5" Type="http://schemas.openxmlformats.org/officeDocument/2006/relationships/hyperlink" Target="mailto:theaddisonhutchisonfoundation@gmail.co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www.larkingolfclub.com/wp-content/uploads/sites/7574/2019/06/Box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5" r="26156"/>
          <a:stretch/>
        </p:blipFill>
        <p:spPr bwMode="auto">
          <a:xfrm>
            <a:off x="0" y="0"/>
            <a:ext cx="12181114" cy="1434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81673" y="1647188"/>
            <a:ext cx="9817768" cy="11630004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14341642"/>
            <a:ext cx="12192000" cy="1935564"/>
          </a:xfrm>
          <a:prstGeom prst="rect">
            <a:avLst/>
          </a:prstGeom>
          <a:solidFill>
            <a:srgbClr val="7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www.larkingolfclub.com/wp-content/uploads/sites/7574/2019/06/log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321" y="1870489"/>
            <a:ext cx="1990557" cy="100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0285" y="1870489"/>
            <a:ext cx="1290727" cy="11816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19321" y="3437052"/>
            <a:ext cx="91595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200" b="1" dirty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The Addison Hutchison Foundation</a:t>
            </a:r>
          </a:p>
          <a:p>
            <a:pPr lvl="0" algn="ctr"/>
            <a:r>
              <a:rPr lang="en-US" sz="5400" b="1" dirty="0" smtClean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1</a:t>
            </a:r>
            <a:r>
              <a:rPr lang="en-US" sz="5400" b="1" baseline="30000" dirty="0" smtClean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st</a:t>
            </a:r>
            <a:r>
              <a:rPr lang="en-US" sz="5400" b="1" dirty="0" smtClean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Annual </a:t>
            </a:r>
            <a:r>
              <a:rPr lang="en-US" sz="5400" b="1" dirty="0" smtClean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Golf </a:t>
            </a:r>
            <a:r>
              <a:rPr lang="en-US" sz="5400" b="1" dirty="0">
                <a:solidFill>
                  <a:srgbClr val="7D3F7C"/>
                </a:solidFill>
                <a:latin typeface="+mj-lt"/>
                <a:cs typeface="Arial" panose="020B0604020202020204" pitchFamily="34" charset="0"/>
              </a:rPr>
              <a:t>Tournamen</a:t>
            </a: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943915" y="5355771"/>
            <a:ext cx="6293283" cy="0"/>
          </a:xfrm>
          <a:prstGeom prst="line">
            <a:avLst/>
          </a:prstGeom>
          <a:ln>
            <a:solidFill>
              <a:srgbClr val="7D3F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9321" y="5726188"/>
            <a:ext cx="91595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Support </a:t>
            </a:r>
            <a:r>
              <a:rPr lang="en-US" sz="2800" b="1" dirty="0" smtClean="0">
                <a:solidFill>
                  <a:srgbClr val="7D3F7C"/>
                </a:solidFill>
              </a:rPr>
              <a:t>The Addison Hutchison Foundation </a:t>
            </a:r>
            <a:r>
              <a:rPr lang="en-US" sz="2800" dirty="0" smtClean="0"/>
              <a:t>while promoting your company through our numerous tournament sponsorship options. 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Don’t miss the opportunity to market your business to our tournament participants during the </a:t>
            </a:r>
          </a:p>
          <a:p>
            <a:pPr algn="ctr"/>
            <a:r>
              <a:rPr lang="en-US" sz="2800" b="1" dirty="0" smtClean="0">
                <a:solidFill>
                  <a:srgbClr val="7D3F7C"/>
                </a:solidFill>
              </a:rPr>
              <a:t>1</a:t>
            </a:r>
            <a:r>
              <a:rPr lang="en-US" sz="2800" b="1" baseline="30000" dirty="0" smtClean="0">
                <a:solidFill>
                  <a:srgbClr val="7D3F7C"/>
                </a:solidFill>
              </a:rPr>
              <a:t>st</a:t>
            </a:r>
            <a:r>
              <a:rPr lang="en-US" sz="2800" b="1" dirty="0" smtClean="0">
                <a:solidFill>
                  <a:srgbClr val="7D3F7C"/>
                </a:solidFill>
              </a:rPr>
              <a:t> Annual Addison Hutchison Foundation Golf Tournament!</a:t>
            </a:r>
            <a:endParaRPr lang="en-US" sz="2800" b="1" dirty="0">
              <a:solidFill>
                <a:srgbClr val="7D3F7C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952461" y="9215661"/>
            <a:ext cx="6293283" cy="0"/>
          </a:xfrm>
          <a:prstGeom prst="line">
            <a:avLst/>
          </a:prstGeom>
          <a:ln>
            <a:solidFill>
              <a:srgbClr val="7D3F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14603835"/>
            <a:ext cx="121811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800" b="1" dirty="0">
                <a:solidFill>
                  <a:srgbClr val="FCEA10"/>
                </a:solidFill>
                <a:cs typeface="Arial" panose="020B0604020202020204" pitchFamily="34" charset="0"/>
              </a:rPr>
              <a:t>Larkin Golf Club</a:t>
            </a:r>
          </a:p>
          <a:p>
            <a:pPr lvl="0" algn="ctr"/>
            <a:r>
              <a:rPr lang="en-US" sz="3600" b="1" dirty="0">
                <a:solidFill>
                  <a:srgbClr val="FCEA10"/>
                </a:solidFill>
                <a:cs typeface="Arial" panose="020B0604020202020204" pitchFamily="34" charset="0"/>
              </a:rPr>
              <a:t>Saturday, May 1st • 1pm Shotgun Start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19321" y="9523429"/>
            <a:ext cx="915956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7D3F7C"/>
                </a:solidFill>
              </a:rPr>
              <a:t>RESERVE YOUR GOLF HOLE TODAY!</a:t>
            </a:r>
          </a:p>
          <a:p>
            <a:pPr algn="ctr"/>
            <a:r>
              <a:rPr lang="en-US" sz="2400" dirty="0"/>
              <a:t>Fill out and return the form below to:</a:t>
            </a:r>
          </a:p>
          <a:p>
            <a:pPr algn="ctr"/>
            <a:r>
              <a:rPr lang="en-US" sz="2400" b="1" dirty="0"/>
              <a:t>The Addison Hutchison Foundation</a:t>
            </a:r>
          </a:p>
          <a:p>
            <a:pPr algn="ctr"/>
            <a:r>
              <a:rPr lang="en-US" sz="2400" b="1" dirty="0"/>
              <a:t>112A Argus Ln Number 146</a:t>
            </a:r>
          </a:p>
          <a:p>
            <a:pPr algn="ctr"/>
            <a:r>
              <a:rPr lang="en-US" sz="2400" b="1" dirty="0"/>
              <a:t>Mooresville, NC 28117</a:t>
            </a:r>
          </a:p>
          <a:p>
            <a:pPr algn="ctr"/>
            <a:r>
              <a:rPr lang="en-US" sz="2000" dirty="0"/>
              <a:t>Email the form: </a:t>
            </a:r>
            <a:r>
              <a:rPr lang="en-US" sz="2000" dirty="0">
                <a:hlinkClick r:id="rId5"/>
              </a:rPr>
              <a:t>theaddisonhutchisonfoundation@gmail.com</a:t>
            </a:r>
            <a:endParaRPr lang="en-US" sz="2000" dirty="0"/>
          </a:p>
          <a:p>
            <a:pPr algn="ctr"/>
            <a:r>
              <a:rPr lang="en-US" sz="2000" dirty="0"/>
              <a:t>Or register online at: </a:t>
            </a:r>
            <a:r>
              <a:rPr lang="en-US" sz="2000" dirty="0">
                <a:hlinkClick r:id="rId6"/>
              </a:rPr>
              <a:t>https://app.eventcaddy.com/events/first-annual-addison-hutchison-foundation-golf-tournament</a:t>
            </a:r>
            <a:endParaRPr lang="en-US" sz="20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The Addison Hutchison Foundation is a 501(c)3 Non Profit Organization</a:t>
            </a:r>
          </a:p>
          <a:p>
            <a:pPr algn="ctr"/>
            <a:r>
              <a:rPr lang="en-US" sz="1600" dirty="0"/>
              <a:t>For more information visit www.theaddisonhutchisonfoundation.org</a:t>
            </a:r>
          </a:p>
        </p:txBody>
      </p:sp>
    </p:spTree>
    <p:extLst>
      <p:ext uri="{BB962C8B-B14F-4D97-AF65-F5344CB8AC3E}">
        <p14:creationId xmlns:p14="http://schemas.microsoft.com/office/powerpoint/2010/main" val="208277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113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Watkins, Hannah</dc:creator>
  <cp:lastModifiedBy>Hutchison, Shelley</cp:lastModifiedBy>
  <cp:revision>64</cp:revision>
  <dcterms:created xsi:type="dcterms:W3CDTF">2019-11-20T13:07:14Z</dcterms:created>
  <dcterms:modified xsi:type="dcterms:W3CDTF">2021-03-01T19:04:16Z</dcterms:modified>
</cp:coreProperties>
</file>