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3F7C"/>
    <a:srgbClr val="FCEA10"/>
    <a:srgbClr val="9344B2"/>
    <a:srgbClr val="FFFFCC"/>
    <a:srgbClr val="E6E6DE"/>
    <a:srgbClr val="D1D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29" d="100"/>
          <a:sy n="29" d="100"/>
        </p:scale>
        <p:origin x="22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5D76-4C12-4FA1-ACF0-8D2CEE366E4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72ACA-DF3E-46C3-9195-FCD5D56B7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4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5D76-4C12-4FA1-ACF0-8D2CEE366E4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72ACA-DF3E-46C3-9195-FCD5D56B7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2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5D76-4C12-4FA1-ACF0-8D2CEE366E4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72ACA-DF3E-46C3-9195-FCD5D56B7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40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5D76-4C12-4FA1-ACF0-8D2CEE366E4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72ACA-DF3E-46C3-9195-FCD5D56B7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9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5D76-4C12-4FA1-ACF0-8D2CEE366E4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72ACA-DF3E-46C3-9195-FCD5D56B7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54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5D76-4C12-4FA1-ACF0-8D2CEE366E4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72ACA-DF3E-46C3-9195-FCD5D56B7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66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5D76-4C12-4FA1-ACF0-8D2CEE366E4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72ACA-DF3E-46C3-9195-FCD5D56B7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5D76-4C12-4FA1-ACF0-8D2CEE366E4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72ACA-DF3E-46C3-9195-FCD5D56B7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3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5D76-4C12-4FA1-ACF0-8D2CEE366E4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72ACA-DF3E-46C3-9195-FCD5D56B7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5D76-4C12-4FA1-ACF0-8D2CEE366E4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72ACA-DF3E-46C3-9195-FCD5D56B7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1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5D76-4C12-4FA1-ACF0-8D2CEE366E4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72ACA-DF3E-46C3-9195-FCD5D56B7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55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25D76-4C12-4FA1-ACF0-8D2CEE366E4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72ACA-DF3E-46C3-9195-FCD5D56B7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3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4320436"/>
            <a:ext cx="12192000" cy="1935564"/>
          </a:xfrm>
          <a:prstGeom prst="rect">
            <a:avLst/>
          </a:prstGeom>
          <a:solidFill>
            <a:srgbClr val="7D3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409"/>
          <a:stretch/>
        </p:blipFill>
        <p:spPr>
          <a:xfrm>
            <a:off x="1" y="0"/>
            <a:ext cx="12165496" cy="14320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6327" y="1650044"/>
            <a:ext cx="9817768" cy="1178723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95" y="2086166"/>
            <a:ext cx="1290727" cy="11816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66881" y="3423748"/>
            <a:ext cx="91595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7D3F7C"/>
                </a:solidFill>
                <a:latin typeface="+mj-lt"/>
                <a:cs typeface="Arial" panose="020B0604020202020204" pitchFamily="34" charset="0"/>
              </a:rPr>
              <a:t>Golf Tournament </a:t>
            </a:r>
            <a:r>
              <a:rPr lang="en-US" sz="5400" b="1" dirty="0" smtClean="0">
                <a:solidFill>
                  <a:srgbClr val="7D3F7C"/>
                </a:solidFill>
                <a:latin typeface="+mj-lt"/>
                <a:cs typeface="Arial" panose="020B0604020202020204" pitchFamily="34" charset="0"/>
              </a:rPr>
              <a:t>Registration</a:t>
            </a:r>
            <a:endParaRPr lang="en-US" sz="5400" b="1" dirty="0">
              <a:solidFill>
                <a:srgbClr val="7D3F7C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100020" y="4499400"/>
            <a:ext cx="6293283" cy="0"/>
          </a:xfrm>
          <a:prstGeom prst="line">
            <a:avLst/>
          </a:prstGeom>
          <a:ln>
            <a:solidFill>
              <a:srgbClr val="7D3F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97205" y="4676288"/>
            <a:ext cx="8737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Please check the appropriate registration box</a:t>
            </a:r>
          </a:p>
          <a:p>
            <a:pPr marL="457200" indent="-457200">
              <a:buClr>
                <a:srgbClr val="7D3F7C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Single </a:t>
            </a:r>
            <a:r>
              <a:rPr lang="en-US" sz="2400" dirty="0"/>
              <a:t>players will be placed on a </a:t>
            </a:r>
            <a:r>
              <a:rPr lang="en-US" sz="2400" dirty="0" smtClean="0"/>
              <a:t>team</a:t>
            </a:r>
          </a:p>
          <a:p>
            <a:pPr marL="457200" indent="-457200">
              <a:buClr>
                <a:srgbClr val="7D3F7C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Please </a:t>
            </a:r>
            <a:r>
              <a:rPr lang="en-US" sz="2400" dirty="0"/>
              <a:t>provide player information below</a:t>
            </a:r>
          </a:p>
          <a:p>
            <a:pPr marL="457200" indent="-457200">
              <a:buClr>
                <a:srgbClr val="7D3F7C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All </a:t>
            </a:r>
            <a:r>
              <a:rPr lang="en-US" sz="2400" dirty="0"/>
              <a:t>Players will receive a swag bag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100020" y="11619065"/>
            <a:ext cx="6293283" cy="0"/>
          </a:xfrm>
          <a:prstGeom prst="line">
            <a:avLst/>
          </a:prstGeom>
          <a:ln>
            <a:solidFill>
              <a:srgbClr val="FCEA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https://www.larkingolfclub.com/wp-content/uploads/sites/7574/2019/06/logo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31" y="2086166"/>
            <a:ext cx="1990557" cy="100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254416" y="4961961"/>
            <a:ext cx="2040941" cy="996792"/>
            <a:chOff x="8118735" y="3870725"/>
            <a:chExt cx="2040941" cy="996792"/>
          </a:xfrm>
        </p:grpSpPr>
        <p:sp>
          <p:nvSpPr>
            <p:cNvPr id="22" name="Rectangle 21"/>
            <p:cNvSpPr/>
            <p:nvPr/>
          </p:nvSpPr>
          <p:spPr>
            <a:xfrm>
              <a:off x="8127861" y="3873150"/>
              <a:ext cx="319782" cy="334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535513" y="4498185"/>
              <a:ext cx="1624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$100 Individual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535513" y="3870725"/>
              <a:ext cx="1622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$400 Team of 4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118735" y="4514960"/>
              <a:ext cx="319782" cy="334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477" y="6460364"/>
            <a:ext cx="9349469" cy="2471757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597959" y="9273556"/>
            <a:ext cx="9314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7D3F7C"/>
                </a:solidFill>
                <a:latin typeface="+mj-lt"/>
                <a:cs typeface="Arial" panose="020B0604020202020204" pitchFamily="34" charset="0"/>
              </a:rPr>
              <a:t>Golf Registrations Fees Due </a:t>
            </a:r>
            <a:r>
              <a:rPr lang="en-US" sz="4000" b="1" dirty="0" smtClean="0">
                <a:solidFill>
                  <a:srgbClr val="7D3F7C"/>
                </a:solidFill>
                <a:latin typeface="+mj-lt"/>
                <a:cs typeface="Arial" panose="020B0604020202020204" pitchFamily="34" charset="0"/>
              </a:rPr>
              <a:t>by April 24, </a:t>
            </a:r>
            <a:r>
              <a:rPr lang="en-US" sz="4000" b="1" dirty="0" smtClean="0">
                <a:solidFill>
                  <a:srgbClr val="7D3F7C"/>
                </a:solidFill>
                <a:latin typeface="+mj-lt"/>
                <a:cs typeface="Arial" panose="020B0604020202020204" pitchFamily="34" charset="0"/>
              </a:rPr>
              <a:t>2020</a:t>
            </a:r>
            <a:endParaRPr lang="en-US" sz="4000" b="1" dirty="0">
              <a:solidFill>
                <a:srgbClr val="7D3F7C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0" y="14627406"/>
            <a:ext cx="12165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CEA10"/>
                </a:solidFill>
                <a:effectLst/>
                <a:uLnTx/>
                <a:uFillTx/>
                <a:cs typeface="Arial" panose="020B0604020202020204" pitchFamily="34" charset="0"/>
              </a:rPr>
              <a:t>Any questions</a:t>
            </a:r>
            <a:r>
              <a:rPr lang="en-US" sz="4000" b="1" noProof="0" dirty="0">
                <a:solidFill>
                  <a:srgbClr val="FCEA10"/>
                </a:solidFill>
                <a:cs typeface="Arial" panose="020B0604020202020204" pitchFamily="34" charset="0"/>
              </a:rPr>
              <a:t>?</a:t>
            </a:r>
            <a:r>
              <a:rPr lang="en-US" sz="4000" b="1" dirty="0" smtClean="0">
                <a:solidFill>
                  <a:srgbClr val="FCEA10"/>
                </a:solidFill>
                <a:cs typeface="Arial" panose="020B0604020202020204" pitchFamily="34" charset="0"/>
              </a:rPr>
              <a:t>  Please contact us at: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CEA1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CEA10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CEA1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Email: theaddisonhutchisonfoundation@gmail.com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CEA1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7240" y="10181615"/>
            <a:ext cx="91510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smtClean="0">
                <a:cs typeface="Arial" panose="020B0604020202020204" pitchFamily="34" charset="0"/>
              </a:rPr>
              <a:t>PAYMENT INFORMATION</a:t>
            </a:r>
          </a:p>
          <a:p>
            <a:pPr lvl="0" algn="ctr">
              <a:defRPr/>
            </a:pPr>
            <a:r>
              <a:rPr lang="en-US" sz="2000" b="1" dirty="0" smtClean="0">
                <a:cs typeface="Arial" panose="020B0604020202020204" pitchFamily="34" charset="0"/>
              </a:rPr>
              <a:t>Golf </a:t>
            </a:r>
            <a:r>
              <a:rPr lang="en-US" sz="2000" b="1" dirty="0">
                <a:cs typeface="Arial" panose="020B0604020202020204" pitchFamily="34" charset="0"/>
              </a:rPr>
              <a:t>or Dinner only checks payable to: The Addison Hutchison Foundation</a:t>
            </a:r>
          </a:p>
          <a:p>
            <a:pPr lvl="0" algn="ctr">
              <a:defRPr/>
            </a:pPr>
            <a:endParaRPr lang="en-US" sz="2000" b="1" dirty="0" smtClean="0"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2000" b="1" dirty="0" smtClean="0">
                <a:cs typeface="Arial" panose="020B0604020202020204" pitchFamily="34" charset="0"/>
              </a:rPr>
              <a:t>Mail </a:t>
            </a:r>
            <a:r>
              <a:rPr lang="en-US" sz="2000" b="1" dirty="0">
                <a:cs typeface="Arial" panose="020B0604020202020204" pitchFamily="34" charset="0"/>
              </a:rPr>
              <a:t>completed registration forms with payment (Cash or Check only) to:</a:t>
            </a:r>
          </a:p>
          <a:p>
            <a:pPr lvl="0" algn="ctr">
              <a:defRPr/>
            </a:pPr>
            <a:r>
              <a:rPr lang="en-US" sz="2400" b="1" dirty="0">
                <a:cs typeface="Arial" panose="020B0604020202020204" pitchFamily="34" charset="0"/>
              </a:rPr>
              <a:t>The Addison Hutchison Foundation</a:t>
            </a:r>
          </a:p>
          <a:p>
            <a:pPr lvl="0" algn="ctr">
              <a:defRPr/>
            </a:pPr>
            <a:r>
              <a:rPr lang="en-US" sz="2400" b="1" dirty="0">
                <a:cs typeface="Arial" panose="020B0604020202020204" pitchFamily="34" charset="0"/>
              </a:rPr>
              <a:t>112A Argus Lane Number 146</a:t>
            </a:r>
          </a:p>
          <a:p>
            <a:pPr lvl="0" algn="ctr">
              <a:defRPr/>
            </a:pPr>
            <a:r>
              <a:rPr lang="en-US" sz="2400" b="1" dirty="0">
                <a:cs typeface="Arial" panose="020B0604020202020204" pitchFamily="34" charset="0"/>
              </a:rPr>
              <a:t>Mooresville, NC 28117</a:t>
            </a:r>
          </a:p>
        </p:txBody>
      </p:sp>
      <p:sp>
        <p:nvSpPr>
          <p:cNvPr id="4" name="Rectangle 3"/>
          <p:cNvSpPr/>
          <p:nvPr/>
        </p:nvSpPr>
        <p:spPr>
          <a:xfrm>
            <a:off x="1597959" y="9129739"/>
            <a:ext cx="9314504" cy="4022137"/>
          </a:xfrm>
          <a:prstGeom prst="rect">
            <a:avLst/>
          </a:prstGeom>
          <a:noFill/>
          <a:ln w="38100">
            <a:solidFill>
              <a:srgbClr val="7D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9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450</TotalTime>
  <Words>98</Words>
  <Application>Microsoft Office PowerPoint</Application>
  <PresentationFormat>Custom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Watkins, Hannah</dc:creator>
  <cp:lastModifiedBy>Hutchison, Shelley</cp:lastModifiedBy>
  <cp:revision>64</cp:revision>
  <dcterms:created xsi:type="dcterms:W3CDTF">2019-11-20T13:07:14Z</dcterms:created>
  <dcterms:modified xsi:type="dcterms:W3CDTF">2021-03-01T19:08:53Z</dcterms:modified>
</cp:coreProperties>
</file>